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PONTE ROLANTE E </a:t>
            </a:r>
            <a:r>
              <a:rPr lang="pt-BR" b="1" dirty="0">
                <a:latin typeface="CIDFont+F1"/>
              </a:rPr>
              <a:t>TALHA ELÉTRICA - CAPACITAÇÃO</a:t>
            </a:r>
            <a:endParaRPr lang="pt-BR" sz="1800" b="1" i="0" u="none" strike="noStrike" baseline="0" dirty="0">
              <a:latin typeface="CIDFont+F1"/>
            </a:endParaRP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16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116870" y="362388"/>
            <a:ext cx="54726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Conteúdo curricular do PGS – Equipamentos Móveis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Atividades;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Conjunto de guincho;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Equipamentos de proteção da ponte;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Estrutura do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Substituição do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engate para cabo de aço;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Tipos de engate para corda de sisal ou fibra sintética;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Habilidades;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Ruído;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Agentes ergonômicos;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Segurança na operação;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Prevenção de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Condições adversas;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Inspeção;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Dispositivos de içamento;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Içamento crítico;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Correntes;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Sinais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Capacidade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Elevação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Movimentação de cargas;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Marcação dos ganchos;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Normas de segurança;</a:t>
            </a:r>
            <a:endParaRPr lang="pt-BR" sz="11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9DC596-BAA5-4D9C-A5CA-A653724BCCDD}"/>
              </a:ext>
            </a:extLst>
          </p:cNvPr>
          <p:cNvSpPr txBox="1"/>
          <p:nvPr/>
        </p:nvSpPr>
        <p:spPr>
          <a:xfrm>
            <a:off x="4080609" y="484832"/>
            <a:ext cx="30177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Manutenção;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Checklist;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Emergências.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11 - Transporte, Movimentação, Armazenagem e Manuseio de Materiais.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2493</TotalTime>
  <Words>297</Words>
  <Application>Microsoft Office PowerPoint</Application>
  <PresentationFormat>Personalizar</PresentationFormat>
  <Paragraphs>61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368</cp:revision>
  <cp:lastPrinted>2023-01-18T11:46:20Z</cp:lastPrinted>
  <dcterms:created xsi:type="dcterms:W3CDTF">1996-09-21T19:33:27Z</dcterms:created>
  <dcterms:modified xsi:type="dcterms:W3CDTF">2024-08-19T19:40:14Z</dcterms:modified>
</cp:coreProperties>
</file>